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3B1F-7D6A-EC56-5793-0D28F45FD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C14A6-CF6A-B365-D260-09D48994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D48C0-A408-2524-4C62-94955F14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501B-0738-03E1-78AE-CBBFCCE8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05A12-1F39-10B9-FF66-743DDC81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8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69A8-1F6F-129F-8C4C-591FEEFB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FAF7C-C0AB-548F-8559-D2B966459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DA74F-C7B0-7F41-8081-173C5BC6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A303-61DA-113E-AB9E-41DD0A91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0010-C251-4F92-6929-B0A397C9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40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C7A9A-3F9F-0A46-F2BC-A7318333F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1FE40-9AC2-C1A2-05C7-A94CE4E7A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6390-C67A-7670-40C6-E3953A7F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414F-ACFC-2C2E-2F6A-EEF8C4B4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3213-4A3D-4330-92F2-D69BDF29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36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3EEA-37B3-9648-5A62-9824280F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FD95-F662-21E2-4383-9ADA3808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E1F7-EB8F-127E-C059-EF941BC8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C5059-EA2D-4AAC-0FB0-3D667B7B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D34DA-B987-8C78-FE3F-F13D665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4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5F36-4B48-50F5-5E0B-3048093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0DC4-FF26-FD8C-F388-92217D71F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74DD-BD1A-746D-A602-3B25536F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38443-9BFE-ADA2-A2D5-AC8F954E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A93A0-2519-2DCE-B503-B3F0597F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46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4A23-4FB2-9B0F-F6A6-A6014468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6676-ED6B-C28D-01C2-C61002AB2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22D2-9C00-81C3-44E4-7F2A2AA38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7669E-1E54-2458-609D-90F075EE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9B57D-44B9-A9E2-7F49-E0647D45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813EE-1443-1525-4E07-2A41028F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28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D1A0-4B20-C0D1-D74E-42A83990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368F-6EF9-D914-D2C4-CF43620A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FD64D-9744-7C2B-D028-6B5D18656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304DD-5EB5-6337-3A0A-93DAF05BA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4204F-C0AB-933B-F311-6CF9E54BA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D85E5-93D2-84AD-F5BF-7498317B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D8E91-7C7B-8588-23EA-1CE4A8AD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DD9DA-BE76-E898-5BC8-C0594433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76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67B0-AEAC-6275-6B09-89CB9744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B9157-DCDE-46DC-62FC-771A8039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12F75-1403-F3BB-BD07-2F61ED12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724E4-C568-930A-ACE3-3E458D46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22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69806-59AF-30D7-4D3C-3E865DF4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0607C-91C0-7AE1-6564-4CF2BA08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A649-9FD6-735B-A990-78B94F0D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41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AF5C-CB92-C29B-09F9-1654F2F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81B0-DE15-F22B-D9DC-6D06C9528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09BA4-CF5F-02B9-5B1A-8672F820D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18401-6F86-A3EB-8E21-B3BCE216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AAA9E-F4F1-14A5-BF03-149FF6F4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DB39B-7A68-E0CD-C181-60CE2FBF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28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E671-4D1A-C2A1-EA44-B7043E5C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7FD46-D3CE-578C-FB19-73BD3623F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F5568-9793-B8DB-8A48-78433ACA2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AB4A-4816-4C14-B172-A8D4F6EA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2BA5B-626D-D454-6EB4-52B3242C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BA00-F85D-7A5E-0FCD-8E89774E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43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1DCF-4126-7898-0B74-EC324FA7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B648-8D36-D866-B29A-21AF81AE5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5DFE3-0E3F-7C97-7D4A-26F8FDF8E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A384-2D53-4240-BB13-F715872AD755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B4C4-345B-E5C1-ADD9-0873A34D2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0976-EEF5-B8B2-B9B9-A6235731F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C14C5-1D9A-4C4D-9A7C-064B95C77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68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626D-C0BE-3724-6BC0-7CCC8E4311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Robots in Nuclear Plants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FE20A-E8A5-4C0D-7807-ABABD4F9E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46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04A3-DED1-D251-DB0A-B39CAC8B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B793A-A5A0-10F1-A739-57D5E080C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52" y="280522"/>
            <a:ext cx="9657724" cy="6139132"/>
          </a:xfrm>
        </p:spPr>
      </p:pic>
    </p:spTree>
    <p:extLst>
      <p:ext uri="{BB962C8B-B14F-4D97-AF65-F5344CB8AC3E}">
        <p14:creationId xmlns:p14="http://schemas.microsoft.com/office/powerpoint/2010/main" val="231930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B1B9-1346-FC5A-4484-4CB3A20F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21063-974E-078F-943A-BEA861518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476" y="365125"/>
            <a:ext cx="8282843" cy="6346760"/>
          </a:xfrm>
        </p:spPr>
      </p:pic>
    </p:spTree>
    <p:extLst>
      <p:ext uri="{BB962C8B-B14F-4D97-AF65-F5344CB8AC3E}">
        <p14:creationId xmlns:p14="http://schemas.microsoft.com/office/powerpoint/2010/main" val="149680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12E3-1F8B-ACEE-7E68-9E61781F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3549C-AE00-145C-46F6-A3D013ACA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643" y="223069"/>
            <a:ext cx="8129967" cy="6140024"/>
          </a:xfrm>
        </p:spPr>
      </p:pic>
    </p:spTree>
    <p:extLst>
      <p:ext uri="{BB962C8B-B14F-4D97-AF65-F5344CB8AC3E}">
        <p14:creationId xmlns:p14="http://schemas.microsoft.com/office/powerpoint/2010/main" val="259420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5541-6296-9F8C-6AE3-E24356AA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A90AD-D1BD-D518-3BE2-87ECE073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866" y="260775"/>
            <a:ext cx="8083267" cy="6429871"/>
          </a:xfrm>
        </p:spPr>
      </p:pic>
    </p:spTree>
    <p:extLst>
      <p:ext uri="{BB962C8B-B14F-4D97-AF65-F5344CB8AC3E}">
        <p14:creationId xmlns:p14="http://schemas.microsoft.com/office/powerpoint/2010/main" val="238150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B61A-C640-2A23-7700-EAB842CF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0CAC6-DCE2-4C99-3D8C-4244D0C27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706" y="264440"/>
            <a:ext cx="8066861" cy="6353175"/>
          </a:xfrm>
        </p:spPr>
      </p:pic>
    </p:spTree>
    <p:extLst>
      <p:ext uri="{BB962C8B-B14F-4D97-AF65-F5344CB8AC3E}">
        <p14:creationId xmlns:p14="http://schemas.microsoft.com/office/powerpoint/2010/main" val="219233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E693-98BF-967F-FD5B-E452A546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9A654-0706-0222-3CB9-FB137478A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351" y="358988"/>
            <a:ext cx="7762247" cy="6328370"/>
          </a:xfrm>
        </p:spPr>
      </p:pic>
    </p:spTree>
    <p:extLst>
      <p:ext uri="{BB962C8B-B14F-4D97-AF65-F5344CB8AC3E}">
        <p14:creationId xmlns:p14="http://schemas.microsoft.com/office/powerpoint/2010/main" val="281802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8F79-1A3B-0DFF-E99A-1AE19DA2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ACD03-3B79-314F-16DE-51AA28F68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439" y="260775"/>
            <a:ext cx="7747489" cy="6640705"/>
          </a:xfrm>
        </p:spPr>
      </p:pic>
    </p:spTree>
    <p:extLst>
      <p:ext uri="{BB962C8B-B14F-4D97-AF65-F5344CB8AC3E}">
        <p14:creationId xmlns:p14="http://schemas.microsoft.com/office/powerpoint/2010/main" val="295491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8A2D-3513-E222-E7B9-2FB6DB09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B6B1F-8F4A-49EF-74DD-D4EAD8E95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20" y="365124"/>
            <a:ext cx="8336054" cy="6589713"/>
          </a:xfrm>
        </p:spPr>
      </p:pic>
    </p:spTree>
    <p:extLst>
      <p:ext uri="{BB962C8B-B14F-4D97-AF65-F5344CB8AC3E}">
        <p14:creationId xmlns:p14="http://schemas.microsoft.com/office/powerpoint/2010/main" val="10500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06C8-6A0B-875D-674F-AFD8E1EA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2DFD8-101C-25D7-9987-8E831A2D1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909" y="365124"/>
            <a:ext cx="7893786" cy="6174871"/>
          </a:xfrm>
        </p:spPr>
      </p:pic>
    </p:spTree>
    <p:extLst>
      <p:ext uri="{BB962C8B-B14F-4D97-AF65-F5344CB8AC3E}">
        <p14:creationId xmlns:p14="http://schemas.microsoft.com/office/powerpoint/2010/main" val="329740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2954-6AF5-CBB1-1F4D-53FA9637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59BAC-5729-6356-BAF9-55819274B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81" y="223068"/>
            <a:ext cx="8435452" cy="6655880"/>
          </a:xfrm>
        </p:spPr>
      </p:pic>
    </p:spTree>
    <p:extLst>
      <p:ext uri="{BB962C8B-B14F-4D97-AF65-F5344CB8AC3E}">
        <p14:creationId xmlns:p14="http://schemas.microsoft.com/office/powerpoint/2010/main" val="391492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DC8E-8BCA-4AF8-EAF6-B6C2CE85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74273-54E7-368C-CD49-D42EC1FD1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737" y="365125"/>
            <a:ext cx="8664981" cy="6126892"/>
          </a:xfrm>
        </p:spPr>
      </p:pic>
    </p:spTree>
    <p:extLst>
      <p:ext uri="{BB962C8B-B14F-4D97-AF65-F5344CB8AC3E}">
        <p14:creationId xmlns:p14="http://schemas.microsoft.com/office/powerpoint/2010/main" val="31319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25AA-7935-A49C-97C7-83E645C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DF20E-D087-D9E6-8685-74A073629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649" y="185361"/>
            <a:ext cx="8319727" cy="6708514"/>
          </a:xfrm>
        </p:spPr>
      </p:pic>
    </p:spTree>
    <p:extLst>
      <p:ext uri="{BB962C8B-B14F-4D97-AF65-F5344CB8AC3E}">
        <p14:creationId xmlns:p14="http://schemas.microsoft.com/office/powerpoint/2010/main" val="192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FD02-5094-2394-BAD2-9A6246B9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2C59C-CC4C-BC65-E85D-2FA25862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8277520" cy="6334985"/>
          </a:xfrm>
        </p:spPr>
      </p:pic>
    </p:spTree>
    <p:extLst>
      <p:ext uri="{BB962C8B-B14F-4D97-AF65-F5344CB8AC3E}">
        <p14:creationId xmlns:p14="http://schemas.microsoft.com/office/powerpoint/2010/main" val="340646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39C4-FA0E-A8D0-8BDC-4A611D80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29D3E-4016-7F7D-BC5A-32EF8E32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84" y="365125"/>
            <a:ext cx="6795673" cy="5854950"/>
          </a:xfrm>
        </p:spPr>
      </p:pic>
    </p:spTree>
    <p:extLst>
      <p:ext uri="{BB962C8B-B14F-4D97-AF65-F5344CB8AC3E}">
        <p14:creationId xmlns:p14="http://schemas.microsoft.com/office/powerpoint/2010/main" val="334016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C427-7CE7-B7E2-0D1C-6243649B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2AAB8-42AC-1099-0B0E-4A6D719B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52" y="231796"/>
            <a:ext cx="7755132" cy="6484272"/>
          </a:xfrm>
        </p:spPr>
      </p:pic>
    </p:spTree>
    <p:extLst>
      <p:ext uri="{BB962C8B-B14F-4D97-AF65-F5344CB8AC3E}">
        <p14:creationId xmlns:p14="http://schemas.microsoft.com/office/powerpoint/2010/main" val="186197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942C-B4A9-E85B-2961-A9976F96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60A5E-2CD3-1929-54CB-9DB6A8C2D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449" y="235279"/>
            <a:ext cx="8655945" cy="5910997"/>
          </a:xfrm>
        </p:spPr>
      </p:pic>
    </p:spTree>
    <p:extLst>
      <p:ext uri="{BB962C8B-B14F-4D97-AF65-F5344CB8AC3E}">
        <p14:creationId xmlns:p14="http://schemas.microsoft.com/office/powerpoint/2010/main" val="200150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9903-13E9-C495-A8BC-3BD08222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FA21B-312B-01E3-6E34-E6F660800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911" y="236659"/>
            <a:ext cx="8124369" cy="6368135"/>
          </a:xfrm>
        </p:spPr>
      </p:pic>
    </p:spTree>
    <p:extLst>
      <p:ext uri="{BB962C8B-B14F-4D97-AF65-F5344CB8AC3E}">
        <p14:creationId xmlns:p14="http://schemas.microsoft.com/office/powerpoint/2010/main" val="315015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A4B5-F198-9913-C0F6-763DF032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8BCBFE-BFBF-4E55-C51B-9AC9D0333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765" y="241921"/>
            <a:ext cx="7576748" cy="6395785"/>
          </a:xfrm>
        </p:spPr>
      </p:pic>
    </p:spTree>
    <p:extLst>
      <p:ext uri="{BB962C8B-B14F-4D97-AF65-F5344CB8AC3E}">
        <p14:creationId xmlns:p14="http://schemas.microsoft.com/office/powerpoint/2010/main" val="260468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62C-8F8C-C7A5-5B74-C2F8FC50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0AA25-3976-A273-D9B2-3D26DEAE0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858" y="260774"/>
            <a:ext cx="8210995" cy="6111745"/>
          </a:xfrm>
        </p:spPr>
      </p:pic>
    </p:spTree>
    <p:extLst>
      <p:ext uri="{BB962C8B-B14F-4D97-AF65-F5344CB8AC3E}">
        <p14:creationId xmlns:p14="http://schemas.microsoft.com/office/powerpoint/2010/main" val="295365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48F0-981F-626A-64E7-400E57B5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A6115-A2A2-8709-0013-9769934C2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757" y="181192"/>
            <a:ext cx="7730010" cy="6002792"/>
          </a:xfrm>
        </p:spPr>
      </p:pic>
    </p:spTree>
    <p:extLst>
      <p:ext uri="{BB962C8B-B14F-4D97-AF65-F5344CB8AC3E}">
        <p14:creationId xmlns:p14="http://schemas.microsoft.com/office/powerpoint/2010/main" val="422761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D394-6348-FB41-467A-5B15880C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CAA3E-40B1-A487-02BC-D55B8E73A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765" y="241921"/>
            <a:ext cx="8020223" cy="6461855"/>
          </a:xfrm>
        </p:spPr>
      </p:pic>
    </p:spTree>
    <p:extLst>
      <p:ext uri="{BB962C8B-B14F-4D97-AF65-F5344CB8AC3E}">
        <p14:creationId xmlns:p14="http://schemas.microsoft.com/office/powerpoint/2010/main" val="100916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CB7F-7186-0D19-F061-D5E93319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99296-167D-1BA7-9E99-415E8769E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35" y="365125"/>
            <a:ext cx="8656018" cy="6016821"/>
          </a:xfrm>
        </p:spPr>
      </p:pic>
    </p:spTree>
    <p:extLst>
      <p:ext uri="{BB962C8B-B14F-4D97-AF65-F5344CB8AC3E}">
        <p14:creationId xmlns:p14="http://schemas.microsoft.com/office/powerpoint/2010/main" val="743778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AA28-F96F-406C-25E5-F053B64E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27A9A-3498-8004-E242-EF9C2DB00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91" y="175934"/>
            <a:ext cx="8394440" cy="6348960"/>
          </a:xfrm>
        </p:spPr>
      </p:pic>
    </p:spTree>
    <p:extLst>
      <p:ext uri="{BB962C8B-B14F-4D97-AF65-F5344CB8AC3E}">
        <p14:creationId xmlns:p14="http://schemas.microsoft.com/office/powerpoint/2010/main" val="212380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9CE0-10A4-32AA-B256-765D28B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154A5-6DA0-7D8B-3CB7-78AE107CC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297" y="365124"/>
            <a:ext cx="8891670" cy="6384467"/>
          </a:xfrm>
        </p:spPr>
      </p:pic>
    </p:spTree>
    <p:extLst>
      <p:ext uri="{BB962C8B-B14F-4D97-AF65-F5344CB8AC3E}">
        <p14:creationId xmlns:p14="http://schemas.microsoft.com/office/powerpoint/2010/main" val="124024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E8CE-E849-3C18-6E82-2863AF96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22999-2773-A15F-2105-F52C08A5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57" y="365125"/>
            <a:ext cx="8655753" cy="6122692"/>
          </a:xfrm>
        </p:spPr>
      </p:pic>
    </p:spTree>
    <p:extLst>
      <p:ext uri="{BB962C8B-B14F-4D97-AF65-F5344CB8AC3E}">
        <p14:creationId xmlns:p14="http://schemas.microsoft.com/office/powerpoint/2010/main" val="143935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FF99-F59B-2412-E70E-F3C036A9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FDBAE-A6BB-B420-1AF8-92E2E616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326" y="298483"/>
            <a:ext cx="8791167" cy="6194392"/>
          </a:xfrm>
        </p:spPr>
      </p:pic>
    </p:spTree>
    <p:extLst>
      <p:ext uri="{BB962C8B-B14F-4D97-AF65-F5344CB8AC3E}">
        <p14:creationId xmlns:p14="http://schemas.microsoft.com/office/powerpoint/2010/main" val="287966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1F-0475-0EAC-C2F0-0643273A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135A6-F857-10DF-4634-47738C826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283" y="365125"/>
            <a:ext cx="9067109" cy="6233638"/>
          </a:xfrm>
        </p:spPr>
      </p:pic>
    </p:spTree>
    <p:extLst>
      <p:ext uri="{BB962C8B-B14F-4D97-AF65-F5344CB8AC3E}">
        <p14:creationId xmlns:p14="http://schemas.microsoft.com/office/powerpoint/2010/main" val="455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772-763F-759F-81EC-957D8C8F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78E75-8630-29CF-C2F1-CB9499B58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77" y="365125"/>
            <a:ext cx="8632830" cy="6280772"/>
          </a:xfrm>
        </p:spPr>
      </p:pic>
    </p:spTree>
    <p:extLst>
      <p:ext uri="{BB962C8B-B14F-4D97-AF65-F5344CB8AC3E}">
        <p14:creationId xmlns:p14="http://schemas.microsoft.com/office/powerpoint/2010/main" val="267657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053E-0D7D-73D5-6DC2-DA82D9DE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F50BE-B8B3-D9C5-7016-193DF08A8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119" y="365125"/>
            <a:ext cx="8486023" cy="6261918"/>
          </a:xfrm>
        </p:spPr>
      </p:pic>
    </p:spTree>
    <p:extLst>
      <p:ext uri="{BB962C8B-B14F-4D97-AF65-F5344CB8AC3E}">
        <p14:creationId xmlns:p14="http://schemas.microsoft.com/office/powerpoint/2010/main" val="888553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11" ma:contentTypeDescription="Create a new document." ma:contentTypeScope="" ma:versionID="e0865277d0d67785faf46b54a4db5457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6c019d3797738bd61eb20ebed6b56dad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61ef91b-d40f-44db-96c7-c4e8b0acdb48}" ma:internalName="TaxCatchAll" ma:showField="CatchAllData" ma:web="1a80a837-91c1-4480-9cf9-33b82e6206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0a837-91c1-4480-9cf9-33b82e620694" xsi:nil="true"/>
    <lcf76f155ced4ddcb4097134ff3c332f xmlns="5c9723bf-e2da-41fd-b2fd-04456ba7cba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CE4CEA-44A6-4ACB-8F61-FEACD43590FE}"/>
</file>

<file path=customXml/itemProps2.xml><?xml version="1.0" encoding="utf-8"?>
<ds:datastoreItem xmlns:ds="http://schemas.openxmlformats.org/officeDocument/2006/customXml" ds:itemID="{F95F96A4-9161-4D02-973A-E0F5410F57D8}"/>
</file>

<file path=customXml/itemProps3.xml><?xml version="1.0" encoding="utf-8"?>
<ds:datastoreItem xmlns:ds="http://schemas.openxmlformats.org/officeDocument/2006/customXml" ds:itemID="{FE63E950-24F8-4BA6-9094-902020EDD93F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Robots in Nuclear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Robots in Nuclear Plants</dc:title>
  <dc:creator>ANITA CHRISTALINE J</dc:creator>
  <cp:lastModifiedBy>ANITA CHRISTALINE J</cp:lastModifiedBy>
  <cp:revision>3</cp:revision>
  <dcterms:created xsi:type="dcterms:W3CDTF">2024-05-03T04:55:48Z</dcterms:created>
  <dcterms:modified xsi:type="dcterms:W3CDTF">2024-05-03T04:59:23Z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